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Bryndan Write" charset="1" panose="020005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69.png" Type="http://schemas.openxmlformats.org/officeDocument/2006/relationships/image"/><Relationship Id="rId14" Target="../media/image70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788375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2537357"/>
            <a:ext cx="10444488" cy="44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Group</a:t>
            </a:r>
          </a:p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Project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66799" y="8742045"/>
            <a:ext cx="5554402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SANDRA HARO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00866" y="3672350"/>
            <a:ext cx="10086269" cy="434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Hi dear people, I am Kicia, a 100 kilos of pure fun. Besides working very hard to keep my weight Balkan-appropriate (100-120kg for men), I enjoy partying, drinking, and deep talks while absolutely wasted. In my country, we start celebrating life very early, so if you need a party starter, I am your guy. On rare occasions when I am not drinking or eating I enjoy playing games. In Vienna, during COVID I learned about board games and you cannot imagine my surprise when I realized not all of them have to be about drinking! Since then, I cannot get enough of them.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4712" y="2362263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Tinoslav Kicanovic’s ML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00866" y="4886788"/>
            <a:ext cx="10086269" cy="191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Hi dear besties, I am Kicia. I am too old for this. Last time I drank until 4 am I couldn’t sober up for 3 days, and with that, I failed my exam. I need to get my life together not party, send help and don’t accept me.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24712" y="317250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Another Tino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We talk about Motivational Letters.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55290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259" y="4768977"/>
            <a:ext cx="10913483" cy="110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Structure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3680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69582" y="5176934"/>
            <a:ext cx="3537010" cy="278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Tell them how crazy good the topic is. The topic should improve your education/career, and if you really don‘t care about it, reconsider picking a course where you do.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87259" y="1362075"/>
            <a:ext cx="1091348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58195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74098" y="5176934"/>
            <a:ext cx="3537010" cy="358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Tell them why you are interested in the city/culture. Going to courses does provide you with an opportunity to meet new cultures, perspectives, and ways of life. Tell them how much it excites 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065506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81408" y="5176934"/>
            <a:ext cx="3537010" cy="1986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Tell them about yourself. Who are you? What makes you interesting and unique? Your most unique traits.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2287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4976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60461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60461" y="4679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5367" y="-614565"/>
            <a:ext cx="3402500" cy="3006572"/>
          </a:xfrm>
          <a:custGeom>
            <a:avLst/>
            <a:gdLst/>
            <a:ahLst/>
            <a:cxnLst/>
            <a:rect r="r" b="b" t="t" l="l"/>
            <a:pathLst>
              <a:path h="3006572" w="3402500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7622">
            <a:off x="15839248" y="7911485"/>
            <a:ext cx="1709996" cy="1669578"/>
          </a:xfrm>
          <a:custGeom>
            <a:avLst/>
            <a:gdLst/>
            <a:ahLst/>
            <a:cxnLst/>
            <a:rect r="r" b="b" t="t" l="l"/>
            <a:pathLst>
              <a:path h="1669578" w="1709996">
                <a:moveTo>
                  <a:pt x="0" y="0"/>
                </a:moveTo>
                <a:lnTo>
                  <a:pt x="1709996" y="0"/>
                </a:lnTo>
                <a:lnTo>
                  <a:pt x="1709996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29133" y="664489"/>
            <a:ext cx="4130225" cy="728422"/>
          </a:xfrm>
          <a:custGeom>
            <a:avLst/>
            <a:gdLst/>
            <a:ahLst/>
            <a:cxnLst/>
            <a:rect r="r" b="b" t="t" l="l"/>
            <a:pathLst>
              <a:path h="728422" w="4130225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297133" y="2869363"/>
            <a:ext cx="4119647" cy="4334585"/>
            <a:chOff x="0" y="0"/>
            <a:chExt cx="5842000" cy="6146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l="0" t="-52840" r="0" b="-5284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0"/>
              <a:stretch>
                <a:fillRect l="0" t="-286" r="0" b="-286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084822" y="2869363"/>
            <a:ext cx="4119647" cy="4334585"/>
            <a:chOff x="0" y="0"/>
            <a:chExt cx="5842000" cy="6146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1"/>
              <a:stretch>
                <a:fillRect l="0" t="-52840" r="0" b="-5284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0"/>
              <a:stretch>
                <a:fillRect l="0" t="-286" r="0" b="-286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871220" y="2848674"/>
            <a:ext cx="4119647" cy="4334585"/>
            <a:chOff x="0" y="0"/>
            <a:chExt cx="5842000" cy="6146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2"/>
              <a:stretch>
                <a:fillRect l="0" t="-52840" r="0" b="-5284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10"/>
              <a:stretch>
                <a:fillRect l="0" t="-286" r="0" b="-28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687858" y="7544371"/>
            <a:ext cx="3338198" cy="54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ryndan Write"/>
              </a:rPr>
              <a:t>Zuzu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5547" y="7544371"/>
            <a:ext cx="3338198" cy="54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ryndan Write"/>
              </a:rPr>
              <a:t>Köta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61944" y="7544371"/>
            <a:ext cx="3338198" cy="54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ryndan Write"/>
              </a:rPr>
              <a:t>Tinoslav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60595" y="1325588"/>
            <a:ext cx="8766810" cy="83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6500">
                <a:solidFill>
                  <a:srgbClr val="FFFFFF"/>
                </a:solidFill>
                <a:latin typeface="Gochi Hand"/>
              </a:rPr>
              <a:t>The team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00866" y="4643900"/>
            <a:ext cx="10086269" cy="239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BF63"/>
                </a:solidFill>
                <a:latin typeface="Now"/>
              </a:rPr>
              <a:t>Hi, my name is Zuzu Drop. I am doing my master's studies at TU Wien and working beside it.</a:t>
            </a:r>
            <a:r>
              <a:rPr lang="en-US" sz="240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>
                <a:solidFill>
                  <a:srgbClr val="FF3131"/>
                </a:solidFill>
                <a:latin typeface="Now"/>
              </a:rPr>
              <a:t>I like to joke around a lot, and my friends tell me I am funny, so if you accept me you can expect to have crazy amounts of fun.</a:t>
            </a:r>
            <a:r>
              <a:rPr lang="en-US" sz="2400">
                <a:solidFill>
                  <a:srgbClr val="000000"/>
                </a:solidFill>
                <a:latin typeface="Now"/>
              </a:rPr>
              <a:t> Spending time doing sports is something I enjoy, as well as drinking tea in the evening and watching Star Wars :)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4712" y="317250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Zuzu’s ML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00866" y="3672350"/>
            <a:ext cx="10086269" cy="434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>
                <a:solidFill>
                  <a:srgbClr val="00BF63"/>
                </a:solidFill>
                <a:latin typeface="Now"/>
              </a:rPr>
              <a:t>Hi BEST Budapest! I am Zuzu Drop. A TU Vienna student, who doesn’t have enough stress in her life, so also works beside her uni.</a:t>
            </a:r>
            <a:r>
              <a:rPr lang="en-US" sz="240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>
                <a:solidFill>
                  <a:srgbClr val="FF3131"/>
                </a:solidFill>
                <a:latin typeface="Now"/>
              </a:rPr>
              <a:t>In order to cope with all life's stress I have developed very sophisticated humour.  So if everything goes wrong in the course, with me you will be at least laughing.</a:t>
            </a:r>
            <a:r>
              <a:rPr lang="en-US" sz="2400">
                <a:solidFill>
                  <a:srgbClr val="000000"/>
                </a:solidFill>
                <a:latin typeface="Now"/>
              </a:rPr>
              <a:t> As I have 2 siblings, I have developed a quite competitive spirit. So you can expect to see me spending my time in all kinds of sport fields trying to prove I am the best one. When I am not proving my abilities on the field, I like to relax with a cup of tea in front of Star Wars movie :)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24712" y="2438015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Another Zuzu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00866" y="4401013"/>
            <a:ext cx="10086269" cy="288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BF63"/>
                </a:solidFill>
                <a:latin typeface="Now"/>
              </a:rPr>
              <a:t>Hello! My name is Köta Harschanji. I am an architecture student who loves taking pictures.</a:t>
            </a:r>
            <a:r>
              <a:rPr lang="en-US" sz="240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>
                <a:solidFill>
                  <a:srgbClr val="FF3131"/>
                </a:solidFill>
                <a:latin typeface="Now"/>
              </a:rPr>
              <a:t>When I am not studying I like to spend my time enjoying art. Going to exhibitions, museums, and theater sounds like my type of fun.</a:t>
            </a:r>
            <a:r>
              <a:rPr lang="en-US" sz="2400">
                <a:solidFill>
                  <a:srgbClr val="000000"/>
                </a:solidFill>
                <a:latin typeface="Now"/>
              </a:rPr>
              <a:t> Besides that, I also love meeting new people and enjoy everything that allows me to broaden my perspective on the world.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4712" y="317250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Köta’s ML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00866" y="3085411"/>
            <a:ext cx="10086269" cy="531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BF63"/>
                </a:solidFill>
                <a:latin typeface="Now"/>
              </a:rPr>
              <a:t>My dear motivational letter reader, thank you for spending time on this letter. I, Köta Harschanji, will do my BEST to make it worthwhile. I come from Budapest, where you can spend a lot of time around beautiful sights. This setting prompted me to start taking pictures, to try to capture the beauty, but also to study architecture. </a:t>
            </a:r>
            <a:r>
              <a:rPr lang="en-US" sz="240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>
                <a:solidFill>
                  <a:srgbClr val="FF3131"/>
                </a:solidFill>
                <a:latin typeface="Now"/>
              </a:rPr>
              <a:t>When I am not studying I like to spend my time enjoying art. I love interpreting it, thinking about the history behind it, or what was the message of author. This helps me think about other perspectives he/she had.</a:t>
            </a:r>
            <a:r>
              <a:rPr lang="en-US" sz="2400">
                <a:solidFill>
                  <a:srgbClr val="000000"/>
                </a:solidFill>
                <a:latin typeface="Now"/>
              </a:rPr>
              <a:t> That is probably the reason why I love meeting new people as well. I truly believe that learning about different cultures can help me be better person.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24712" y="2059233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Another Köta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DAFzkn_3R_8</dc:identifier>
  <dcterms:modified xsi:type="dcterms:W3CDTF">2011-08-01T06:04:30Z</dcterms:modified>
  <cp:revision>1</cp:revision>
  <dc:title>Black Doodle Group Project Presentation</dc:title>
</cp:coreProperties>
</file>